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82" r:id="rId22"/>
    <p:sldId id="276" r:id="rId23"/>
    <p:sldId id="283" r:id="rId24"/>
    <p:sldId id="277" r:id="rId25"/>
    <p:sldId id="279" r:id="rId26"/>
    <p:sldId id="280" r:id="rId27"/>
    <p:sldId id="281" r:id="rId28"/>
    <p:sldId id="284" r:id="rId29"/>
    <p:sldId id="285" r:id="rId30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4"/>
    <a:srgbClr val="040207"/>
    <a:srgbClr val="0099C8"/>
    <a:srgbClr val="181717"/>
    <a:srgbClr val="FF2709"/>
    <a:srgbClr val="EBEBE9"/>
    <a:srgbClr val="04607D"/>
    <a:srgbClr val="147089"/>
    <a:srgbClr val="005C76"/>
    <a:srgbClr val="0147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114" d="100"/>
          <a:sy n="114" d="100"/>
        </p:scale>
        <p:origin x="49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44D7D-3E38-28AC-29F5-2D7C25908A49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996244" y="-29969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3187949" y="-2491399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89F45-43FD-102B-766F-9CD8DC45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1" t="50000" b="7163"/>
          <a:stretch>
            <a:fillRect/>
          </a:stretch>
        </p:blipFill>
        <p:spPr>
          <a:xfrm rot="16200000">
            <a:off x="2919434" y="1129391"/>
            <a:ext cx="6353132" cy="459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F10D8-E566-7619-6774-A49E999A347A}"/>
              </a:ext>
            </a:extLst>
          </p:cNvPr>
          <p:cNvSpPr txBox="1"/>
          <p:nvPr/>
        </p:nvSpPr>
        <p:spPr>
          <a:xfrm>
            <a:off x="5049760" y="2156801"/>
            <a:ext cx="901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3-12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0007C-3223-1397-5BB9-ACAB846ECFA2}"/>
              </a:ext>
            </a:extLst>
          </p:cNvPr>
          <p:cNvSpPr txBox="1"/>
          <p:nvPr/>
        </p:nvSpPr>
        <p:spPr>
          <a:xfrm>
            <a:off x="4274075" y="2285839"/>
            <a:ext cx="9457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Results in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Sora Light" pitchFamily="2" charset="0"/>
              <a:cs typeface="Sora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87F98-2E93-6861-897A-1BDD2A0B7F59}"/>
              </a:ext>
            </a:extLst>
          </p:cNvPr>
          <p:cNvSpPr txBox="1"/>
          <p:nvPr/>
        </p:nvSpPr>
        <p:spPr>
          <a:xfrm>
            <a:off x="4274075" y="2541266"/>
            <a:ext cx="14432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with minimal hands-on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D2112-1ED1-87F1-28B8-32C7B59EAF04}"/>
              </a:ext>
            </a:extLst>
          </p:cNvPr>
          <p:cNvSpPr txBox="1"/>
          <p:nvPr/>
        </p:nvSpPr>
        <p:spPr>
          <a:xfrm>
            <a:off x="5804440" y="2306979"/>
            <a:ext cx="9017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hours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240C8-73E3-1594-9B96-426F47223BEC}"/>
              </a:ext>
            </a:extLst>
          </p:cNvPr>
          <p:cNvSpPr txBox="1"/>
          <p:nvPr/>
        </p:nvSpPr>
        <p:spPr>
          <a:xfrm>
            <a:off x="4297392" y="4601712"/>
            <a:ext cx="1419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advanced RNA technology.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FCD7D-FB52-FC29-78EC-B3B0D464213A}"/>
              </a:ext>
            </a:extLst>
          </p:cNvPr>
          <p:cNvSpPr txBox="1"/>
          <p:nvPr/>
        </p:nvSpPr>
        <p:spPr>
          <a:xfrm>
            <a:off x="4465573" y="4382666"/>
            <a:ext cx="10479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CFU/sample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9CCBD-CB80-8A1C-9292-E503180058D1}"/>
              </a:ext>
            </a:extLst>
          </p:cNvPr>
          <p:cNvSpPr txBox="1"/>
          <p:nvPr/>
        </p:nvSpPr>
        <p:spPr>
          <a:xfrm>
            <a:off x="4281489" y="4233930"/>
            <a:ext cx="585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8497-C577-41AC-BD1E-7E3C2740C9C2}"/>
              </a:ext>
            </a:extLst>
          </p:cNvPr>
          <p:cNvSpPr txBox="1"/>
          <p:nvPr/>
        </p:nvSpPr>
        <p:spPr>
          <a:xfrm>
            <a:off x="4281488" y="3621216"/>
            <a:ext cx="1814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more sensitive than current real time PCR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9E42-1D9D-53F0-2E26-233B41BD2351}"/>
              </a:ext>
            </a:extLst>
          </p:cNvPr>
          <p:cNvSpPr txBox="1"/>
          <p:nvPr/>
        </p:nvSpPr>
        <p:spPr>
          <a:xfrm>
            <a:off x="4274074" y="3254069"/>
            <a:ext cx="162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10,000x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7AF70-EE40-B28D-6257-6F9C7F77D379}"/>
              </a:ext>
            </a:extLst>
          </p:cNvPr>
          <p:cNvSpPr txBox="1"/>
          <p:nvPr/>
        </p:nvSpPr>
        <p:spPr>
          <a:xfrm>
            <a:off x="4274075" y="1313146"/>
            <a:ext cx="337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AiGOR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™</a:t>
            </a:r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CEA9-9466-2132-28FD-B383335A8822}"/>
              </a:ext>
            </a:extLst>
          </p:cNvPr>
          <p:cNvGrpSpPr/>
          <p:nvPr/>
        </p:nvGrpSpPr>
        <p:grpSpPr>
          <a:xfrm>
            <a:off x="1248229" y="615043"/>
            <a:ext cx="9954784" cy="5627915"/>
            <a:chOff x="1248229" y="615043"/>
            <a:chExt cx="9954784" cy="56279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8ED250-D622-90A9-7527-1B4167F639E8}"/>
                </a:ext>
              </a:extLst>
            </p:cNvPr>
            <p:cNvSpPr/>
            <p:nvPr/>
          </p:nvSpPr>
          <p:spPr>
            <a:xfrm>
              <a:off x="1248229" y="615043"/>
              <a:ext cx="9940270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D40202-5055-9746-6D50-E0D9DA96E175}"/>
                </a:ext>
              </a:extLst>
            </p:cNvPr>
            <p:cNvGrpSpPr/>
            <p:nvPr/>
          </p:nvGrpSpPr>
          <p:grpSpPr>
            <a:xfrm>
              <a:off x="6846913" y="615043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46C560-7849-0762-7845-4D6CE29C0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7383A65-3240-FA21-DC28-1C9934C8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A9628-0123-FBD9-DD66-003578DAB455}"/>
                </a:ext>
              </a:extLst>
            </p:cNvPr>
            <p:cNvSpPr txBox="1"/>
            <p:nvPr/>
          </p:nvSpPr>
          <p:spPr>
            <a:xfrm>
              <a:off x="7907979" y="1298688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16AE83-3D1B-F5BF-6360-FB61540AA9D0}"/>
                </a:ext>
              </a:extLst>
            </p:cNvPr>
            <p:cNvSpPr txBox="1"/>
            <p:nvPr/>
          </p:nvSpPr>
          <p:spPr>
            <a:xfrm>
              <a:off x="9027992" y="132771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100" b="1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EBA1-2D96-CCD9-1C86-278FB5D7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28D4B5-D675-A12B-3E58-97587EA23D72}"/>
              </a:ext>
            </a:extLst>
          </p:cNvPr>
          <p:cNvGrpSpPr/>
          <p:nvPr/>
        </p:nvGrpSpPr>
        <p:grpSpPr>
          <a:xfrm>
            <a:off x="3917950" y="615042"/>
            <a:ext cx="4356100" cy="5627915"/>
            <a:chOff x="3917950" y="615042"/>
            <a:chExt cx="4356100" cy="56279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F10481-21C8-A6C7-DE47-815054EF3E88}"/>
                </a:ext>
              </a:extLst>
            </p:cNvPr>
            <p:cNvGrpSpPr/>
            <p:nvPr/>
          </p:nvGrpSpPr>
          <p:grpSpPr>
            <a:xfrm>
              <a:off x="3917950" y="615042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00B9DF-AC10-B6AD-7DDE-D2C25E36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5EF4C5F-2D54-EB23-7592-B88FB0B0E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E19EB0-0298-1FF3-FA35-D93246B71420}"/>
                </a:ext>
              </a:extLst>
            </p:cNvPr>
            <p:cNvSpPr txBox="1"/>
            <p:nvPr/>
          </p:nvSpPr>
          <p:spPr>
            <a:xfrm>
              <a:off x="4409881" y="1423253"/>
              <a:ext cx="1517318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105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BB0A76-0284-9A05-B158-9BE6E4211F49}"/>
                </a:ext>
              </a:extLst>
            </p:cNvPr>
            <p:cNvSpPr txBox="1"/>
            <p:nvPr/>
          </p:nvSpPr>
          <p:spPr>
            <a:xfrm>
              <a:off x="5927199" y="1423253"/>
              <a:ext cx="19804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400" b="1" dirty="0"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400" dirty="0"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2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91897" y="723332"/>
            <a:ext cx="377489" cy="5404514"/>
          </a:xfrm>
          <a:prstGeom prst="roundRect">
            <a:avLst>
              <a:gd name="adj" fmla="val 5000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78BC-A0F3-8A95-1ACC-37B5723E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126651-C397-7621-C013-DA73F0E779C5}"/>
              </a:ext>
            </a:extLst>
          </p:cNvPr>
          <p:cNvGrpSpPr/>
          <p:nvPr/>
        </p:nvGrpSpPr>
        <p:grpSpPr>
          <a:xfrm>
            <a:off x="4229101" y="614308"/>
            <a:ext cx="4359728" cy="5627915"/>
            <a:chOff x="4229101" y="614308"/>
            <a:chExt cx="4359728" cy="56279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40DA56-3B78-AD0D-2189-592B83AE3586}"/>
                </a:ext>
              </a:extLst>
            </p:cNvPr>
            <p:cNvSpPr/>
            <p:nvPr/>
          </p:nvSpPr>
          <p:spPr>
            <a:xfrm>
              <a:off x="4229101" y="614309"/>
              <a:ext cx="4359728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81CB88B-068E-380B-291C-E4C5E311716E}"/>
                </a:ext>
              </a:extLst>
            </p:cNvPr>
            <p:cNvSpPr>
              <a:spLocks/>
            </p:cNvSpPr>
            <p:nvPr/>
          </p:nvSpPr>
          <p:spPr>
            <a:xfrm>
              <a:off x="4393977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587E416-4520-4677-4BC6-DC87E06E657F}"/>
                </a:ext>
              </a:extLst>
            </p:cNvPr>
            <p:cNvSpPr/>
            <p:nvPr/>
          </p:nvSpPr>
          <p:spPr>
            <a:xfrm>
              <a:off x="4440303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0766A0-331D-CC20-83AD-9FCA079C5F77}"/>
                </a:ext>
              </a:extLst>
            </p:cNvPr>
            <p:cNvSpPr txBox="1"/>
            <p:nvPr/>
          </p:nvSpPr>
          <p:spPr>
            <a:xfrm>
              <a:off x="4793240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20EDB-4250-9C8E-8E28-DD5C23203684}"/>
                </a:ext>
              </a:extLst>
            </p:cNvPr>
            <p:cNvSpPr txBox="1"/>
            <p:nvPr/>
          </p:nvSpPr>
          <p:spPr>
            <a:xfrm>
              <a:off x="6425975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8EAD64-CC58-814B-DEF1-E02C22469921}"/>
                </a:ext>
              </a:extLst>
            </p:cNvPr>
            <p:cNvSpPr txBox="1"/>
            <p:nvPr/>
          </p:nvSpPr>
          <p:spPr>
            <a:xfrm>
              <a:off x="4793240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E2AA8-3109-377E-E727-00569ADDEC2B}"/>
                </a:ext>
              </a:extLst>
            </p:cNvPr>
            <p:cNvSpPr txBox="1"/>
            <p:nvPr/>
          </p:nvSpPr>
          <p:spPr>
            <a:xfrm>
              <a:off x="6425975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E1E7B8-2F9F-729B-E866-E869DE138836}"/>
                </a:ext>
              </a:extLst>
            </p:cNvPr>
            <p:cNvSpPr txBox="1"/>
            <p:nvPr/>
          </p:nvSpPr>
          <p:spPr>
            <a:xfrm>
              <a:off x="4793240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B31DF7-E116-A80F-7002-41924F887020}"/>
                </a:ext>
              </a:extLst>
            </p:cNvPr>
            <p:cNvSpPr txBox="1"/>
            <p:nvPr/>
          </p:nvSpPr>
          <p:spPr>
            <a:xfrm>
              <a:off x="6425976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914CBF-A9F0-D2D4-98C7-340FC36E3313}"/>
                </a:ext>
              </a:extLst>
            </p:cNvPr>
            <p:cNvSpPr txBox="1"/>
            <p:nvPr/>
          </p:nvSpPr>
          <p:spPr>
            <a:xfrm>
              <a:off x="4793241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9DBFC0-716F-71A9-AE86-769F6C6BF207}"/>
                </a:ext>
              </a:extLst>
            </p:cNvPr>
            <p:cNvSpPr txBox="1"/>
            <p:nvPr/>
          </p:nvSpPr>
          <p:spPr>
            <a:xfrm>
              <a:off x="6425975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48F13-EFD5-1D95-F03F-AC23BE111420}"/>
                </a:ext>
              </a:extLst>
            </p:cNvPr>
            <p:cNvSpPr txBox="1"/>
            <p:nvPr/>
          </p:nvSpPr>
          <p:spPr>
            <a:xfrm>
              <a:off x="4793240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ED27B1-9CBF-9033-256B-CA6437B2C101}"/>
                </a:ext>
              </a:extLst>
            </p:cNvPr>
            <p:cNvSpPr txBox="1"/>
            <p:nvPr/>
          </p:nvSpPr>
          <p:spPr>
            <a:xfrm>
              <a:off x="6425975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1025E8-7F1D-4A54-B3B1-503366493BD0}"/>
                </a:ext>
              </a:extLst>
            </p:cNvPr>
            <p:cNvSpPr txBox="1"/>
            <p:nvPr/>
          </p:nvSpPr>
          <p:spPr>
            <a:xfrm>
              <a:off x="4793240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C3C193-0719-07A9-10A7-B3D67EFF78FD}"/>
                </a:ext>
              </a:extLst>
            </p:cNvPr>
            <p:cNvSpPr txBox="1"/>
            <p:nvPr/>
          </p:nvSpPr>
          <p:spPr>
            <a:xfrm>
              <a:off x="6425975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8A4A45-339B-4ACA-43C4-84F3DD5BF5C6}"/>
                </a:ext>
              </a:extLst>
            </p:cNvPr>
            <p:cNvSpPr txBox="1"/>
            <p:nvPr/>
          </p:nvSpPr>
          <p:spPr>
            <a:xfrm>
              <a:off x="4793240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A162FA-D445-31E0-1AF5-C3C82D124079}"/>
                </a:ext>
              </a:extLst>
            </p:cNvPr>
            <p:cNvSpPr txBox="1"/>
            <p:nvPr/>
          </p:nvSpPr>
          <p:spPr>
            <a:xfrm>
              <a:off x="6425974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897D81-E1AF-E6D8-02B9-2CB8DFFE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37CD85-1B2D-C406-90AF-B2E718F7C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9CCA1D-F8F0-010A-B6BA-148DB07B5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71AD15-DDAE-B0B8-97E0-2A58119E6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73F0D-7BC3-87ED-E93C-A8E8E8F1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B800F3-B8B1-8243-02CA-C33BEEBCA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5FE168-FD49-AF59-7C85-6829A4C65F8B}"/>
                </a:ext>
              </a:extLst>
            </p:cNvPr>
            <p:cNvGrpSpPr/>
            <p:nvPr/>
          </p:nvGrpSpPr>
          <p:grpSpPr>
            <a:xfrm>
              <a:off x="4888133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A548900-15DD-4D0B-2F44-D520ACDA52E2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B66FEF-526E-1D76-06C8-EB95745EF000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4291F0-2F1F-F28C-953F-B2C85367E114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30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8538089-55AA-2401-2DA6-DD5332EE33A9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40D75-D7C3-C752-EA9F-4DAE4F4E6045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EE8AF-AEF8-249A-05A6-ABFF99E3A3EC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3D389BB-D26A-41C7-789E-EF696311E40A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CB14F16-6EED-C88E-24D7-484EFE794E39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4D9F21-2DF2-5B12-84B6-8841C436C6FD}"/>
                </a:ext>
              </a:extLst>
            </p:cNvPr>
            <p:cNvSpPr txBox="1"/>
            <p:nvPr/>
          </p:nvSpPr>
          <p:spPr>
            <a:xfrm>
              <a:off x="6861879" y="3007931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E91824-8346-83C3-D383-7B5224ADAF34}"/>
                </a:ext>
              </a:extLst>
            </p:cNvPr>
            <p:cNvSpPr txBox="1"/>
            <p:nvPr/>
          </p:nvSpPr>
          <p:spPr>
            <a:xfrm>
              <a:off x="8494614" y="300304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B1186-4A52-7551-6E95-F4A0957EA363}"/>
                </a:ext>
              </a:extLst>
            </p:cNvPr>
            <p:cNvSpPr txBox="1"/>
            <p:nvPr/>
          </p:nvSpPr>
          <p:spPr>
            <a:xfrm>
              <a:off x="6861879" y="2543311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1CB74D-5462-B353-C578-FBD5891EA362}"/>
                </a:ext>
              </a:extLst>
            </p:cNvPr>
            <p:cNvSpPr txBox="1"/>
            <p:nvPr/>
          </p:nvSpPr>
          <p:spPr>
            <a:xfrm>
              <a:off x="8494614" y="254419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4C7BD-2BE7-B061-B94B-FF825FC216CD}"/>
                </a:ext>
              </a:extLst>
            </p:cNvPr>
            <p:cNvSpPr txBox="1"/>
            <p:nvPr/>
          </p:nvSpPr>
          <p:spPr>
            <a:xfrm>
              <a:off x="6861879" y="2180100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E5E66D-1CEA-8771-D05B-55E15A778C56}"/>
                </a:ext>
              </a:extLst>
            </p:cNvPr>
            <p:cNvSpPr txBox="1"/>
            <p:nvPr/>
          </p:nvSpPr>
          <p:spPr>
            <a:xfrm>
              <a:off x="8494615" y="2175215"/>
              <a:ext cx="158390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9FA059-1BAF-EBE0-2BFB-D3CE2887615D}"/>
                </a:ext>
              </a:extLst>
            </p:cNvPr>
            <p:cNvSpPr txBox="1"/>
            <p:nvPr/>
          </p:nvSpPr>
          <p:spPr>
            <a:xfrm>
              <a:off x="6861880" y="4813615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526FE4-8545-586D-C024-36BA35DCB67D}"/>
                </a:ext>
              </a:extLst>
            </p:cNvPr>
            <p:cNvSpPr txBox="1"/>
            <p:nvPr/>
          </p:nvSpPr>
          <p:spPr>
            <a:xfrm>
              <a:off x="8494614" y="4814503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None, destructive method. The whole sample must be processed 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3F6C6-96DD-B12D-75D8-10D51E4C72AB}"/>
                </a:ext>
              </a:extLst>
            </p:cNvPr>
            <p:cNvSpPr txBox="1"/>
            <p:nvPr/>
          </p:nvSpPr>
          <p:spPr>
            <a:xfrm>
              <a:off x="6861879" y="353097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D50158-8879-E920-EE58-B64E8BAFE786}"/>
                </a:ext>
              </a:extLst>
            </p:cNvPr>
            <p:cNvSpPr txBox="1"/>
            <p:nvPr/>
          </p:nvSpPr>
          <p:spPr>
            <a:xfrm>
              <a:off x="8494614" y="3526094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EB692-A785-DD84-1B1E-1F7AFBC62C59}"/>
                </a:ext>
              </a:extLst>
            </p:cNvPr>
            <p:cNvSpPr txBox="1"/>
            <p:nvPr/>
          </p:nvSpPr>
          <p:spPr>
            <a:xfrm>
              <a:off x="6861879" y="4339744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32352-2035-608D-6FA8-F5AC827A2C3B}"/>
                </a:ext>
              </a:extLst>
            </p:cNvPr>
            <p:cNvSpPr txBox="1"/>
            <p:nvPr/>
          </p:nvSpPr>
          <p:spPr>
            <a:xfrm>
              <a:off x="8494614" y="4350762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C731E5-287E-6CF4-2CAA-641A3F0F95AC}"/>
                </a:ext>
              </a:extLst>
            </p:cNvPr>
            <p:cNvSpPr txBox="1"/>
            <p:nvPr/>
          </p:nvSpPr>
          <p:spPr>
            <a:xfrm>
              <a:off x="6861879" y="3877182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E5372-9950-39B4-CFB5-3FA6F7D5A346}"/>
                </a:ext>
              </a:extLst>
            </p:cNvPr>
            <p:cNvSpPr txBox="1"/>
            <p:nvPr/>
          </p:nvSpPr>
          <p:spPr>
            <a:xfrm>
              <a:off x="8494614" y="3872297"/>
              <a:ext cx="13054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18EA963-9948-EA1E-DF87-22446509FE20}"/>
                </a:ext>
              </a:extLst>
            </p:cNvPr>
            <p:cNvSpPr/>
            <p:nvPr/>
          </p:nvSpPr>
          <p:spPr>
            <a:xfrm>
              <a:off x="6923090" y="1557749"/>
              <a:ext cx="640080" cy="227916"/>
            </a:xfrm>
            <a:prstGeom prst="roundRect">
              <a:avLst>
                <a:gd name="adj" fmla="val 30815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71597-B8AF-406F-B87B-57EA64B57574}"/>
                </a:ext>
              </a:extLst>
            </p:cNvPr>
            <p:cNvSpPr txBox="1"/>
            <p:nvPr/>
          </p:nvSpPr>
          <p:spPr>
            <a:xfrm>
              <a:off x="6916316" y="1527595"/>
              <a:ext cx="722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Avenir Black" panose="02000503020000020003" pitchFamily="2" charset="0"/>
                  <a:cs typeface="Sora" pitchFamily="2" charset="0"/>
                </a:rPr>
                <a:t>ZERO</a:t>
              </a:r>
              <a:endParaRPr lang="en-US" sz="1400" b="1" u="none" strike="noStrike" dirty="0">
                <a:solidFill>
                  <a:schemeClr val="bg1"/>
                </a:solidFill>
                <a:effectLst/>
                <a:latin typeface="Avenir Black" panose="02000503020000020003" pitchFamily="2" charset="0"/>
                <a:cs typeface="Sor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B8367-C832-7944-16D4-F9680D57BC85}"/>
                </a:ext>
              </a:extLst>
            </p:cNvPr>
            <p:cNvSpPr/>
            <p:nvPr/>
          </p:nvSpPr>
          <p:spPr>
            <a:xfrm rot="1893682">
              <a:off x="7407138" y="1522989"/>
              <a:ext cx="252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5C047-73E9-7931-F618-ADB534076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49532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7478D8-8175-98A4-7658-D294C0421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961354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A911CC-2E94-AFD6-AE92-5B0363B37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42024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E0D70E-FFD6-5F3E-A780-052D122C4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8362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2A0BAF-10EF-0598-690D-AE797D2A0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2808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7FF7E1-0B7A-77A8-F1B6-A3F1A7604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74689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326D-A1F9-24D4-2C37-FCA3B64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4EEA954-F498-EFF5-C43B-1E9E2009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65" y="611987"/>
            <a:ext cx="10346670" cy="5634025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9EE68FC-EC84-325E-DC07-27C75B1B45C7}"/>
              </a:ext>
            </a:extLst>
          </p:cNvPr>
          <p:cNvSpPr/>
          <p:nvPr/>
        </p:nvSpPr>
        <p:spPr>
          <a:xfrm>
            <a:off x="6618520" y="611987"/>
            <a:ext cx="3715651" cy="5634025"/>
          </a:xfrm>
          <a:prstGeom prst="roundRect">
            <a:avLst>
              <a:gd name="adj" fmla="val 0"/>
            </a:avLst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0C4A-B583-15BE-B526-0248308F33E6}"/>
              </a:ext>
            </a:extLst>
          </p:cNvPr>
          <p:cNvSpPr txBox="1"/>
          <p:nvPr/>
        </p:nvSpPr>
        <p:spPr>
          <a:xfrm>
            <a:off x="7036099" y="2810620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&lt;7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9B17AA-1BC8-C833-C978-29775AD2A973}"/>
              </a:ext>
            </a:extLst>
          </p:cNvPr>
          <p:cNvSpPr txBox="1"/>
          <p:nvPr/>
        </p:nvSpPr>
        <p:spPr>
          <a:xfrm>
            <a:off x="8369296" y="2841397"/>
            <a:ext cx="1667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27FC4-8D80-D02A-57EA-9B52445A8EE8}"/>
              </a:ext>
            </a:extLst>
          </p:cNvPr>
          <p:cNvSpPr txBox="1"/>
          <p:nvPr/>
        </p:nvSpPr>
        <p:spPr>
          <a:xfrm>
            <a:off x="7036099" y="4063276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&lt;12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30860F-C92B-9820-B6AB-E93EC1548A63}"/>
              </a:ext>
            </a:extLst>
          </p:cNvPr>
          <p:cNvSpPr txBox="1"/>
          <p:nvPr/>
        </p:nvSpPr>
        <p:spPr>
          <a:xfrm>
            <a:off x="8369296" y="4108567"/>
            <a:ext cx="16670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Complex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 or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CFU/375 gr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675973-66BF-47CB-287D-53468F832CCA}"/>
              </a:ext>
            </a:extLst>
          </p:cNvPr>
          <p:cNvSpPr txBox="1"/>
          <p:nvPr/>
        </p:nvSpPr>
        <p:spPr>
          <a:xfrm>
            <a:off x="7036099" y="1514654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0EFB43-0A22-9D6C-DE40-3C6E5F0ABA65}"/>
              </a:ext>
            </a:extLst>
          </p:cNvPr>
          <p:cNvSpPr txBox="1"/>
          <p:nvPr/>
        </p:nvSpPr>
        <p:spPr>
          <a:xfrm>
            <a:off x="8369296" y="1545431"/>
            <a:ext cx="1667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CFU/1 gr</a:t>
            </a:r>
          </a:p>
        </p:txBody>
      </p:sp>
    </p:spTree>
    <p:extLst>
      <p:ext uri="{BB962C8B-B14F-4D97-AF65-F5344CB8AC3E}">
        <p14:creationId xmlns:p14="http://schemas.microsoft.com/office/powerpoint/2010/main" val="8763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26AA-692E-9AD9-90FD-DF7C102A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D91BB3-64D1-7425-61F1-B676AA6C3EF1}"/>
              </a:ext>
            </a:extLst>
          </p:cNvPr>
          <p:cNvGrpSpPr/>
          <p:nvPr/>
        </p:nvGrpSpPr>
        <p:grpSpPr>
          <a:xfrm>
            <a:off x="3451276" y="757130"/>
            <a:ext cx="5289447" cy="5634025"/>
            <a:chOff x="3451276" y="757130"/>
            <a:chExt cx="5289447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8E6705-051A-7631-4767-AFA0BC65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878"/>
            <a:stretch>
              <a:fillRect/>
            </a:stretch>
          </p:blipFill>
          <p:spPr>
            <a:xfrm>
              <a:off x="3451276" y="757130"/>
              <a:ext cx="5289447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B6FAED-F0DE-77AF-463E-513E438E520B}"/>
                </a:ext>
              </a:extLst>
            </p:cNvPr>
            <p:cNvSpPr/>
            <p:nvPr/>
          </p:nvSpPr>
          <p:spPr>
            <a:xfrm>
              <a:off x="4496098" y="757130"/>
              <a:ext cx="3249075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817C4-5027-A0BF-8DE9-B2D1F55DC480}"/>
                </a:ext>
              </a:extLst>
            </p:cNvPr>
            <p:cNvSpPr txBox="1"/>
            <p:nvPr/>
          </p:nvSpPr>
          <p:spPr>
            <a:xfrm>
              <a:off x="4755756" y="2955763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401525-9828-BE50-A565-5CB8E071EDCE}"/>
                </a:ext>
              </a:extLst>
            </p:cNvPr>
            <p:cNvSpPr txBox="1"/>
            <p:nvPr/>
          </p:nvSpPr>
          <p:spPr>
            <a:xfrm>
              <a:off x="6072050" y="2986540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2D829D-56F8-1938-D178-B9C8C501BC77}"/>
                </a:ext>
              </a:extLst>
            </p:cNvPr>
            <p:cNvSpPr txBox="1"/>
            <p:nvPr/>
          </p:nvSpPr>
          <p:spPr>
            <a:xfrm>
              <a:off x="4755755" y="4556760"/>
              <a:ext cx="1322397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2EBED-AB25-0825-D102-E8A5534E87B6}"/>
                </a:ext>
              </a:extLst>
            </p:cNvPr>
            <p:cNvSpPr txBox="1"/>
            <p:nvPr/>
          </p:nvSpPr>
          <p:spPr>
            <a:xfrm>
              <a:off x="6072049" y="4602051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D70621-1401-E23F-9F60-0151BC1D917C}"/>
                </a:ext>
              </a:extLst>
            </p:cNvPr>
            <p:cNvSpPr txBox="1"/>
            <p:nvPr/>
          </p:nvSpPr>
          <p:spPr>
            <a:xfrm>
              <a:off x="4755756" y="1369512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A35633-2575-BFE3-583F-B2BC8FE99B7B}"/>
                </a:ext>
              </a:extLst>
            </p:cNvPr>
            <p:cNvSpPr txBox="1"/>
            <p:nvPr/>
          </p:nvSpPr>
          <p:spPr>
            <a:xfrm>
              <a:off x="6072050" y="1400289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098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B2E1-AF3C-7E60-2986-B1F06A48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24099-58ED-2B17-00F8-32626EEC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461"/>
          <a:stretch>
            <a:fillRect/>
          </a:stretch>
        </p:blipFill>
        <p:spPr>
          <a:xfrm>
            <a:off x="3954798" y="611988"/>
            <a:ext cx="3510478" cy="56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EC864-24D2-CC87-123E-7F1FBDEA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1069CFD-8A73-AC96-82A5-A64A8F8EEBFD}"/>
              </a:ext>
            </a:extLst>
          </p:cNvPr>
          <p:cNvGrpSpPr/>
          <p:nvPr/>
        </p:nvGrpSpPr>
        <p:grpSpPr>
          <a:xfrm>
            <a:off x="766548" y="1002279"/>
            <a:ext cx="10346670" cy="5181600"/>
            <a:chOff x="766548" y="1002279"/>
            <a:chExt cx="10346670" cy="518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95818-9137-3333-7E44-085AAF743ED3}"/>
                </a:ext>
              </a:extLst>
            </p:cNvPr>
            <p:cNvSpPr/>
            <p:nvPr/>
          </p:nvSpPr>
          <p:spPr>
            <a:xfrm>
              <a:off x="766548" y="1002279"/>
              <a:ext cx="2574270" cy="5181600"/>
            </a:xfrm>
            <a:prstGeom prst="rect">
              <a:avLst/>
            </a:prstGeom>
            <a:solidFill>
              <a:srgbClr val="0202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067B47-6B8D-9F56-E1E5-B7ECCFE0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0818" y="1002279"/>
              <a:ext cx="7772400" cy="51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55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10398</TotalTime>
  <Words>553</Words>
  <Application>Microsoft Macintosh PowerPoint</Application>
  <PresentationFormat>Widescreen</PresentationFormat>
  <Paragraphs>180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17</cp:revision>
  <dcterms:created xsi:type="dcterms:W3CDTF">2026-01-25T17:43:28Z</dcterms:created>
  <dcterms:modified xsi:type="dcterms:W3CDTF">2026-02-01T23:01:37Z</dcterms:modified>
</cp:coreProperties>
</file>